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40" r:id="rId2"/>
    <p:sldMasterId id="2147483852" r:id="rId3"/>
    <p:sldMasterId id="2147483864" r:id="rId4"/>
    <p:sldMasterId id="2147483876" r:id="rId5"/>
    <p:sldMasterId id="2147483900" r:id="rId6"/>
    <p:sldMasterId id="2147483912" r:id="rId7"/>
    <p:sldMasterId id="2147483924" r:id="rId8"/>
    <p:sldMasterId id="2147483936" r:id="rId9"/>
    <p:sldMasterId id="2147483948" r:id="rId10"/>
    <p:sldMasterId id="2147483960" r:id="rId11"/>
    <p:sldMasterId id="2147483972" r:id="rId12"/>
    <p:sldMasterId id="2147483984" r:id="rId13"/>
    <p:sldMasterId id="2147483996" r:id="rId14"/>
    <p:sldMasterId id="2147484008" r:id="rId15"/>
    <p:sldMasterId id="2147484020" r:id="rId16"/>
    <p:sldMasterId id="2147484032" r:id="rId17"/>
    <p:sldMasterId id="2147484044" r:id="rId18"/>
    <p:sldMasterId id="2147484056" r:id="rId19"/>
    <p:sldMasterId id="2147484068" r:id="rId20"/>
    <p:sldMasterId id="2147484080" r:id="rId21"/>
    <p:sldMasterId id="2147484092" r:id="rId22"/>
    <p:sldMasterId id="2147484104" r:id="rId23"/>
    <p:sldMasterId id="2147484116" r:id="rId24"/>
    <p:sldMasterId id="2147484128" r:id="rId25"/>
  </p:sldMasterIdLst>
  <p:notesMasterIdLst>
    <p:notesMasterId r:id="rId32"/>
  </p:notesMasterIdLst>
  <p:sldIdLst>
    <p:sldId id="256" r:id="rId26"/>
    <p:sldId id="270" r:id="rId27"/>
    <p:sldId id="271" r:id="rId28"/>
    <p:sldId id="272" r:id="rId29"/>
    <p:sldId id="273" r:id="rId30"/>
    <p:sldId id="26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83D"/>
    <a:srgbClr val="9A0629"/>
    <a:srgbClr val="76041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40" autoAdjust="0"/>
  </p:normalViewPr>
  <p:slideViewPr>
    <p:cSldViewPr>
      <p:cViewPr varScale="1">
        <p:scale>
          <a:sx n="73" d="100"/>
          <a:sy n="73" d="100"/>
        </p:scale>
        <p:origin x="1296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1D88B-24D8-4EAD-A585-5CF72B6FDAA0}" type="datetimeFigureOut">
              <a:rPr lang="en-US" smtClean="0"/>
              <a:pPr/>
              <a:t>3/13/2015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E1B0F-81EF-4642-B334-41A9A01930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7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333375"/>
            <a:ext cx="20510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6003925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D0A88883-073F-4478-A16A-233088A9A4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819E7E-4A41-4DBC-9165-54A7D54CA990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C1AC3-71F5-4721-AB6D-D81AC03202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AAF5CF-D07F-4EA0-B2AF-07A7C056FD3A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84BA4-A928-4297-ADCE-18CAA0A9B8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3C9521-4883-409B-939D-2C5E4546D7B9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7FEEF-C1B9-4E9D-A014-B27BB5C5F4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D3980E-7ECD-4BFD-94AB-674748AAF8CD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1E981D-A07C-4429-B9D5-4125E4F2ED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711892-304E-475B-B957-1936631823D4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81FAB-ED67-4233-891B-46883CEF46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2F418-7B15-4A68-8092-CCEFDEBF0309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5E646-F93E-4092-BA73-DE9DDFD1D7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5A5A5-30F8-4954-B943-20E162B50986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F41C5-631E-45DD-9D3D-DB93AA6102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325B43-F79A-46AA-9CEE-95B5C26CF95B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266B18-F875-49CB-A7B1-FFF9A125BC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BEB0090B-2E19-40AF-8AC1-E0EBD95F66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F8AB27-068C-4062-9D2A-5BDDF50852F8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7BC70-CC48-451E-B803-D34CF02E7C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31A329-6C0C-4357-9224-DC8E0C7EE113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C4595-7073-4AC4-B450-BAB45FEA54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07671D-D5BB-48FF-976F-C24D3B2FC9DD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6E0B7-0900-420F-BCB0-D18DC6793B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C01CE894-E0CD-4775-BE3F-597114A455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3ABDE720-40E2-4C65-960C-9280028E6D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6A2172EB-F7D4-45C0-A10E-156A01A543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74D0A90F-E2D2-472C-99BA-C00574D5DE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0C2156CB-A38C-4732-9178-8DBB53BBDD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52EED2CA-8047-47BE-873D-35BEEF2C3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F1330C1B-17F8-46F5-ACE0-D04F47320D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2952A304-50FA-4892-8EA3-232B44E366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268BCD39-680B-4291-9073-F31866E8D9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E3347118-BAE6-4D1F-AED9-36D81E1349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F5188789-1463-4DFC-8F22-68E31BCC80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333375"/>
            <a:ext cx="20510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6003925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CDB25BC3-F575-49B4-B12B-82406B88F1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F88CF-2F37-457A-94FE-4804C7425FFC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D2833-AFF1-4061-B7D0-D409A64EDCB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78AAA9-9725-4342-927D-DD59381E73D0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42473F-7CFE-4FE0-91B2-847D67F3445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A7CC1A-989D-4584-9390-C623B8A36BA6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D5036-1A16-40D1-89AB-E0E6A8F6A72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506804-0837-4381-BE12-A5AD628BC3B0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F4B620-E3F0-4FF2-B553-0A8B68D28EE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A79C80-631B-490E-A345-57ABED4921C9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19F9C-53DC-4D7D-B9CF-5A32E2EF63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160137-BC90-47C0-A21F-FF72E3FB3573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3E8B0-A0D8-46C1-A6A0-2B432C277D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24FB25E3-5F5F-4152-9989-FC4C7AD7BC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7C80F7-1F6B-4E33-AA88-F50B3FBC5AAB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31FD1-8E53-444D-A787-FE7A018E67F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54F54A-86BC-43DD-978B-CCCD235C1BC2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A2F27-4FC1-4502-92E1-C6F01F882FB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21C83A-7FAA-42D9-B6F3-07EB97FFEF52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3F4019-CCE0-4331-BE6E-1A970DDA745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56070C-3060-4DDE-8E9A-C1ED966A9B92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A470F-F205-4349-8BC4-A6EA485E209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DC1FC2-D8CE-4B3B-8CD1-28C3CDEF13F7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777DD-6698-46A4-85FC-592012EA1AE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DF12D9-C6C2-4A5C-BDB7-E3C1809451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19D28-3155-490C-A13F-57275B7DCE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F390C2-EE43-48AE-B156-422658AEF6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EDF3D7-48D4-45BD-A791-7AAE9E3126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B7726F-3D66-4C5D-8034-1F03A2BD7D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7EA5C2BA-FBF0-4111-8713-4C77218E69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3C2E76-14DE-418F-87EE-10D4C6BD7B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798A2-26D0-4397-B8F8-03047104F1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8D381-A8A4-48F7-9276-EDBF6372A1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445581-64C3-4F50-B8A7-EA6C8B9EAE2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3BAFF-A709-4C04-AA01-B94E094B652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F0D5BA-06D8-45B7-8B03-EBBE1A48FD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2636838"/>
            <a:ext cx="7772400" cy="12525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ea typeface="Microsoft YaHei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87675" y="3860800"/>
            <a:ext cx="6192838" cy="647700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26E7B9D-18B2-41DD-9C43-06882AC66A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utoUpdateAnimBg="0"/>
      <p:bldP spid="2051" grpId="0" build="p" autoUpdateAnimBg="0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24660-2EA1-4379-A69E-E05877F802B0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63613-3511-4F43-9681-DCA64493D8F7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0A28E-DE64-4E7C-97EB-F3BE8E820D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58A24BBE-3FCF-44F0-A5AD-21A5E0F48C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AE854-0574-4CDF-BD5B-1298A6D952F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1B23C-8427-40BC-BFE3-15038EA9B72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C2E2E-E967-40DF-A014-1CDFF52B74C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5F8E3-F576-4762-8A66-DE92ACA713BE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98F88-0E1D-4905-9D73-22CC262F8709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D4235-9273-4335-88F5-0BF73978DA8D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C6BDC2-FCFB-4185-9D37-DA70D9FE8C7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94C13-9F9D-4893-BEBD-5D61A6CC98A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F29B39-AA71-43BB-902F-81E08F63D91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432B2E-02AA-4002-A891-668D22264F7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5C24C5C0-17B6-4124-86CC-261DFA1D36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EB014-ADDB-4967-A3CD-782853B1C8E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506BA-2A1E-40FB-8FA0-32FF9E75EE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E9B3A-0F51-443A-AEE0-C230FC4DF3A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9D387-8E70-49F7-939F-7AB8699499B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72A20-7924-4BA9-AFB8-808DE6E6D8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336BB-FE47-45A6-95E6-EB078EB7DDF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415640-E375-4B70-BADD-50B627C2CAA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41FD78-3464-4342-97E5-9F6311ACBE6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717925"/>
            <a:ext cx="6400800" cy="838200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E26E7B9D-18B2-41DD-9C43-06882AC66A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utoUpdateAnimBg="0"/>
      <p:bldP spid="2051" grpId="0" build="p" autoUpdateAnimBg="0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24660-2EA1-4379-A69E-E05877F802B0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B3112503-3129-4F70-B761-A7CE7444F8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63613-3511-4F43-9681-DCA64493D8F7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0A28E-DE64-4E7C-97EB-F3BE8E820D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AE854-0574-4CDF-BD5B-1298A6D952F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1B23C-8427-40BC-BFE3-15038EA9B72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C2E2E-E967-40DF-A014-1CDFF52B74C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5F8E3-F576-4762-8A66-DE92ACA713BE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98F88-0E1D-4905-9D73-22CC262F8709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D4235-9273-4335-88F5-0BF73978DA8D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C6BDC2-FCFB-4185-9D37-DA70D9FE8C7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DD76E0-A58B-445D-9921-E32A4B8891A4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944C17-4D9A-4118-A34E-A20198AE8BC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FCCBF438-91F0-4176-AFCA-4081FB85BF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C685E7-EDFF-4C1A-A8F6-ED53FB9AC9D1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07264-F901-4671-B346-4C8B8E5B93D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FA80C1-5A36-44D8-B5CE-06D6462C6EF4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53F52-501C-4104-BB3D-95D8FA4DA33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538" y="1196975"/>
            <a:ext cx="3132137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3075" y="1196975"/>
            <a:ext cx="3133725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01BFE5-29B9-4732-BF7C-9C3828667449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F80409-A834-49AE-9D65-4BF48D0F737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555DD5-18F5-48ED-A332-127A65510E6B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648610-9782-4C0F-9897-48771B91493C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8E5871-3751-4BBA-8BEE-D49405A0E845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E3305-6F5F-46A2-AE20-F419A504D1B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97F77B-0C50-49CF-9BF8-144DB32B6A1B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3539D-5558-42FB-9879-4D6752D24C4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712770-0E7F-4309-8CF8-F72DE1448130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DEA86-0EE5-4A79-85CE-AA3F0982102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2D1381-8662-4602-8F4A-001159FD621E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EC39CE-7686-4CB1-B330-CCC4235CF04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54988E-A08E-4B97-811F-CB10505246AC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959802-BE8C-4149-BB4C-D967DA31AB3F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3425" y="276225"/>
            <a:ext cx="160496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8538" y="276225"/>
            <a:ext cx="466248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F1AA54-59E4-4E17-BD76-A3F4D139C4F9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B5E5D-D636-4745-907F-8774832600D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471FC686-311E-4701-B885-F335E4CCE4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2AE7E3-5692-453D-AF3D-477B5E59B502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EABF2-7A2E-473A-A1F0-C6182F8FB41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9E661E-4BFF-4927-ADFA-9C8640F146FA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E039ED-B747-43BF-ACDF-30A72B705FE6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0BFFA9-365D-47E9-A096-535298B93586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01E40-50C0-45AB-B4EB-A81F26C5587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4C97A6-85A4-4E22-B6D4-71074D1DEBDF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B5F0A-5CE5-4761-AFB6-45B338EDB86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60B958-7C9D-462C-BA00-DEA6CDFB1345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FAF50-A73B-47A4-B314-1DA8EDD64F8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BEE0B8-D915-499B-9EE7-B735C1C3D288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D86604-C42E-4139-979F-FB94FFE59B49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5E58AC-A118-4786-92A2-ACC29B386A43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E2E35-64A1-41F6-995F-B7DBF75D2A2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75C5-F84A-452D-A694-40CEF1FAF96C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CAC93F-C7FE-472C-A8A6-FDCC52926F8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4D0ED7-8FE7-4AEB-A1A3-F4E627753493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0E0A9-E588-4922-9C15-42065C275FAF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97B292-1CAA-4DDA-BD9E-C72695C14FCA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5DC00-CFFE-431F-A181-6D32A975AFB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333375"/>
            <a:ext cx="20510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6003925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3EFF4523-4FA6-4D6F-970C-7882087625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E37F5C-83D6-4CF4-AB0B-24FCB170A3C8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2ED4BB-45EB-4002-9E0F-46D94E6EF1DF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E7B9D-18B2-41DD-9C43-06882AC66A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24660-2EA1-4379-A69E-E05877F802B0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63613-3511-4F43-9681-DCA64493D8F7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867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867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0A28E-DE64-4E7C-97EB-F3BE8E820D8A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AE854-0574-4CDF-BD5B-1298A6D952F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1B23C-8427-40BC-BFE3-15038EA9B72C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C2E2E-E967-40DF-A014-1CDFF52B74C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5F8E3-F576-4762-8A66-DE92ACA713BE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98F88-0E1D-4905-9D73-22CC262F8709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7CACB5-7E96-47E7-9C74-A2B2EE4BDE0F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4A9D4-1243-426C-BBB8-704F92F0484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D4235-9273-4335-88F5-0BF73978DA8D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064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064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C6BDC2-FCFB-4185-9D37-DA70D9FE8C7B}" type="slidenum">
              <a:rPr lang="zh-CN" alt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F9485-C4F1-438B-9813-4EA8E2744A1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FBFBA5-587C-463F-8D0C-FB65B6EFD0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D0C9CA-76C3-4D52-81AC-311084D7CE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BC8AD2-15A0-4B0D-8D14-3775BBD8FEB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D4F076-DB00-4344-8A61-13CDAF5DC8D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320672-4A09-4A76-B316-AD9A8C5B19D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D0CDD1-AE72-4A49-B952-A24BD205A7F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B6E48-F494-480B-9B07-BF51087CE0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8A4F5-48E6-47C1-994D-A7DD019D597A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DC86A-7EFB-4BA1-8787-D358E93FF78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A6C7AF-16D9-4908-8BB6-9AAC0CA7B64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4E6A90-7239-4406-BB32-70C841FE2D6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8497D9-EDB8-482A-8822-82852EB5DEB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350" y="1989138"/>
            <a:ext cx="9159875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未知"/>
          <p:cNvSpPr>
            <a:spLocks/>
          </p:cNvSpPr>
          <p:nvPr/>
        </p:nvSpPr>
        <p:spPr bwMode="auto">
          <a:xfrm>
            <a:off x="-6350" y="0"/>
            <a:ext cx="9159875" cy="4033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1272"/>
              </a:cxn>
              <a:cxn ang="0">
                <a:pos x="3064" y="2364"/>
              </a:cxn>
              <a:cxn ang="0">
                <a:pos x="5772" y="1762"/>
              </a:cxn>
              <a:cxn ang="0">
                <a:pos x="5755" y="1"/>
              </a:cxn>
              <a:cxn ang="0">
                <a:pos x="0" y="0"/>
              </a:cxn>
            </a:cxnLst>
            <a:rect l="0" t="0" r="r" b="b"/>
            <a:pathLst>
              <a:path w="5772" h="2541">
                <a:moveTo>
                  <a:pt x="0" y="0"/>
                </a:moveTo>
                <a:lnTo>
                  <a:pt x="6" y="1272"/>
                </a:lnTo>
                <a:cubicBezTo>
                  <a:pt x="517" y="1666"/>
                  <a:pt x="2103" y="2282"/>
                  <a:pt x="3064" y="2364"/>
                </a:cubicBezTo>
                <a:cubicBezTo>
                  <a:pt x="4702" y="2541"/>
                  <a:pt x="5251" y="2003"/>
                  <a:pt x="5772" y="1762"/>
                </a:cubicBezTo>
                <a:lnTo>
                  <a:pt x="5755" y="1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052" name="未知"/>
          <p:cNvSpPr>
            <a:spLocks/>
          </p:cNvSpPr>
          <p:nvPr/>
        </p:nvSpPr>
        <p:spPr bwMode="auto">
          <a:xfrm>
            <a:off x="-33338" y="3429000"/>
            <a:ext cx="3457576" cy="666750"/>
          </a:xfrm>
          <a:custGeom>
            <a:avLst/>
            <a:gdLst/>
            <a:ahLst/>
            <a:cxnLst>
              <a:cxn ang="0">
                <a:pos x="2178" y="240"/>
              </a:cxn>
              <a:cxn ang="0">
                <a:pos x="1314" y="420"/>
              </a:cxn>
              <a:cxn ang="0">
                <a:pos x="714" y="378"/>
              </a:cxn>
              <a:cxn ang="0">
                <a:pos x="6" y="313"/>
              </a:cxn>
              <a:cxn ang="0">
                <a:pos x="0" y="41"/>
              </a:cxn>
              <a:cxn ang="0">
                <a:pos x="522" y="66"/>
              </a:cxn>
              <a:cxn ang="0">
                <a:pos x="1374" y="276"/>
              </a:cxn>
              <a:cxn ang="0">
                <a:pos x="2178" y="240"/>
              </a:cxn>
            </a:cxnLst>
            <a:rect l="0" t="0" r="r" b="b"/>
            <a:pathLst>
              <a:path w="2180" h="420">
                <a:moveTo>
                  <a:pt x="2178" y="240"/>
                </a:moveTo>
                <a:cubicBezTo>
                  <a:pt x="2180" y="264"/>
                  <a:pt x="1614" y="420"/>
                  <a:pt x="1314" y="420"/>
                </a:cubicBezTo>
                <a:cubicBezTo>
                  <a:pt x="1002" y="414"/>
                  <a:pt x="1004" y="408"/>
                  <a:pt x="714" y="378"/>
                </a:cubicBezTo>
                <a:cubicBezTo>
                  <a:pt x="424" y="349"/>
                  <a:pt x="15" y="305"/>
                  <a:pt x="6" y="313"/>
                </a:cubicBezTo>
                <a:lnTo>
                  <a:pt x="0" y="41"/>
                </a:lnTo>
                <a:cubicBezTo>
                  <a:pt x="86" y="0"/>
                  <a:pt x="378" y="42"/>
                  <a:pt x="522" y="66"/>
                </a:cubicBezTo>
                <a:cubicBezTo>
                  <a:pt x="803" y="111"/>
                  <a:pt x="1116" y="250"/>
                  <a:pt x="1374" y="276"/>
                </a:cubicBezTo>
                <a:cubicBezTo>
                  <a:pt x="1692" y="300"/>
                  <a:pt x="1968" y="294"/>
                  <a:pt x="2178" y="240"/>
                </a:cubicBezTo>
                <a:close/>
              </a:path>
            </a:pathLst>
          </a:custGeom>
          <a:solidFill>
            <a:srgbClr val="FF0066">
              <a:alpha val="25999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53" name="未知"/>
          <p:cNvSpPr>
            <a:spLocks/>
          </p:cNvSpPr>
          <p:nvPr/>
        </p:nvSpPr>
        <p:spPr bwMode="auto">
          <a:xfrm>
            <a:off x="107950" y="2790825"/>
            <a:ext cx="9053513" cy="1223963"/>
          </a:xfrm>
          <a:custGeom>
            <a:avLst/>
            <a:gdLst/>
            <a:ahLst/>
            <a:cxnLst>
              <a:cxn ang="0">
                <a:pos x="10" y="462"/>
              </a:cxn>
              <a:cxn ang="0">
                <a:pos x="1336" y="193"/>
              </a:cxn>
              <a:cxn ang="0">
                <a:pos x="3628" y="348"/>
              </a:cxn>
              <a:cxn ang="0">
                <a:pos x="5698" y="0"/>
              </a:cxn>
              <a:cxn ang="0">
                <a:pos x="5703" y="644"/>
              </a:cxn>
              <a:cxn ang="0">
                <a:pos x="3315" y="839"/>
              </a:cxn>
              <a:cxn ang="0">
                <a:pos x="1285" y="436"/>
              </a:cxn>
              <a:cxn ang="0">
                <a:pos x="10" y="462"/>
              </a:cxn>
            </a:cxnLst>
            <a:rect l="0" t="0" r="r" b="b"/>
            <a:pathLst>
              <a:path w="5703" h="874">
                <a:moveTo>
                  <a:pt x="10" y="462"/>
                </a:moveTo>
                <a:cubicBezTo>
                  <a:pt x="0" y="417"/>
                  <a:pt x="666" y="208"/>
                  <a:pt x="1336" y="193"/>
                </a:cubicBezTo>
                <a:cubicBezTo>
                  <a:pt x="2139" y="157"/>
                  <a:pt x="2901" y="380"/>
                  <a:pt x="3628" y="348"/>
                </a:cubicBezTo>
                <a:cubicBezTo>
                  <a:pt x="4355" y="316"/>
                  <a:pt x="5674" y="18"/>
                  <a:pt x="5698" y="0"/>
                </a:cubicBezTo>
                <a:lnTo>
                  <a:pt x="5703" y="644"/>
                </a:lnTo>
                <a:cubicBezTo>
                  <a:pt x="5306" y="784"/>
                  <a:pt x="4051" y="874"/>
                  <a:pt x="3315" y="839"/>
                </a:cubicBezTo>
                <a:cubicBezTo>
                  <a:pt x="2107" y="712"/>
                  <a:pt x="2132" y="520"/>
                  <a:pt x="1285" y="436"/>
                </a:cubicBezTo>
                <a:cubicBezTo>
                  <a:pt x="557" y="362"/>
                  <a:pt x="117" y="451"/>
                  <a:pt x="10" y="462"/>
                </a:cubicBezTo>
                <a:close/>
              </a:path>
            </a:pathLst>
          </a:custGeom>
          <a:solidFill>
            <a:srgbClr val="BD8DB0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54" name="未知"/>
          <p:cNvSpPr>
            <a:spLocks/>
          </p:cNvSpPr>
          <p:nvPr/>
        </p:nvSpPr>
        <p:spPr bwMode="auto">
          <a:xfrm>
            <a:off x="1974850" y="3392488"/>
            <a:ext cx="7196138" cy="1208087"/>
          </a:xfrm>
          <a:custGeom>
            <a:avLst/>
            <a:gdLst/>
            <a:ahLst/>
            <a:cxnLst>
              <a:cxn ang="0">
                <a:pos x="5" y="247"/>
              </a:cxn>
              <a:cxn ang="0">
                <a:pos x="1089" y="38"/>
              </a:cxn>
              <a:cxn ang="0">
                <a:pos x="2731" y="184"/>
              </a:cxn>
              <a:cxn ang="0">
                <a:pos x="4533" y="68"/>
              </a:cxn>
              <a:cxn ang="0">
                <a:pos x="4516" y="669"/>
              </a:cxn>
              <a:cxn ang="0">
                <a:pos x="2469" y="623"/>
              </a:cxn>
              <a:cxn ang="0">
                <a:pos x="1075" y="241"/>
              </a:cxn>
              <a:cxn ang="0">
                <a:pos x="5" y="247"/>
              </a:cxn>
            </a:cxnLst>
            <a:rect l="0" t="0" r="r" b="b"/>
            <a:pathLst>
              <a:path w="4533" h="761">
                <a:moveTo>
                  <a:pt x="5" y="247"/>
                </a:moveTo>
                <a:cubicBezTo>
                  <a:pt x="0" y="214"/>
                  <a:pt x="581" y="0"/>
                  <a:pt x="1089" y="38"/>
                </a:cubicBezTo>
                <a:cubicBezTo>
                  <a:pt x="1700" y="71"/>
                  <a:pt x="2138" y="141"/>
                  <a:pt x="2731" y="184"/>
                </a:cubicBezTo>
                <a:cubicBezTo>
                  <a:pt x="3324" y="226"/>
                  <a:pt x="4514" y="79"/>
                  <a:pt x="4533" y="68"/>
                </a:cubicBezTo>
                <a:lnTo>
                  <a:pt x="4516" y="669"/>
                </a:lnTo>
                <a:cubicBezTo>
                  <a:pt x="4172" y="761"/>
                  <a:pt x="3088" y="728"/>
                  <a:pt x="2469" y="623"/>
                </a:cubicBezTo>
                <a:cubicBezTo>
                  <a:pt x="1562" y="443"/>
                  <a:pt x="1597" y="387"/>
                  <a:pt x="1075" y="241"/>
                </a:cubicBezTo>
                <a:cubicBezTo>
                  <a:pt x="534" y="97"/>
                  <a:pt x="73" y="241"/>
                  <a:pt x="5" y="247"/>
                </a:cubicBezTo>
                <a:close/>
              </a:path>
            </a:pathLst>
          </a:custGeom>
          <a:solidFill>
            <a:srgbClr val="FF66CC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55" name="未知"/>
          <p:cNvSpPr>
            <a:spLocks/>
          </p:cNvSpPr>
          <p:nvPr/>
        </p:nvSpPr>
        <p:spPr bwMode="auto">
          <a:xfrm>
            <a:off x="3781425" y="3300413"/>
            <a:ext cx="5389563" cy="776287"/>
          </a:xfrm>
          <a:custGeom>
            <a:avLst/>
            <a:gdLst/>
            <a:ahLst/>
            <a:cxnLst>
              <a:cxn ang="0">
                <a:pos x="3" y="256"/>
              </a:cxn>
              <a:cxn ang="0">
                <a:pos x="1350" y="489"/>
              </a:cxn>
              <a:cxn ang="0">
                <a:pos x="2286" y="435"/>
              </a:cxn>
              <a:cxn ang="0">
                <a:pos x="3390" y="350"/>
              </a:cxn>
              <a:cxn ang="0">
                <a:pos x="3395" y="8"/>
              </a:cxn>
              <a:cxn ang="0">
                <a:pos x="1257" y="302"/>
              </a:cxn>
              <a:cxn ang="0">
                <a:pos x="3" y="256"/>
              </a:cxn>
            </a:cxnLst>
            <a:rect l="0" t="0" r="r" b="b"/>
            <a:pathLst>
              <a:path w="3395" h="489">
                <a:moveTo>
                  <a:pt x="3" y="256"/>
                </a:moveTo>
                <a:cubicBezTo>
                  <a:pt x="0" y="287"/>
                  <a:pt x="882" y="489"/>
                  <a:pt x="1350" y="489"/>
                </a:cubicBezTo>
                <a:cubicBezTo>
                  <a:pt x="1837" y="481"/>
                  <a:pt x="1834" y="473"/>
                  <a:pt x="2286" y="435"/>
                </a:cubicBezTo>
                <a:cubicBezTo>
                  <a:pt x="2738" y="397"/>
                  <a:pt x="3376" y="340"/>
                  <a:pt x="3390" y="350"/>
                </a:cubicBezTo>
                <a:lnTo>
                  <a:pt x="3395" y="8"/>
                </a:lnTo>
                <a:cubicBezTo>
                  <a:pt x="3040" y="0"/>
                  <a:pt x="1822" y="261"/>
                  <a:pt x="1257" y="302"/>
                </a:cubicBezTo>
                <a:cubicBezTo>
                  <a:pt x="761" y="334"/>
                  <a:pt x="331" y="326"/>
                  <a:pt x="3" y="256"/>
                </a:cubicBezTo>
                <a:close/>
              </a:path>
            </a:pathLst>
          </a:custGeom>
          <a:solidFill>
            <a:srgbClr val="FFFFFF">
              <a:alpha val="62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933450" y="1773238"/>
            <a:ext cx="7340600" cy="1470025"/>
          </a:xfrm>
        </p:spPr>
        <p:txBody>
          <a:bodyPr/>
          <a:lstStyle>
            <a:lvl1pPr algn="ctr">
              <a:defRPr sz="4000">
                <a:latin typeface="Arial Black" pitchFamily="34" charset="0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4868863"/>
            <a:ext cx="6400800" cy="64928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Click to edit Master subtitle style</a:t>
            </a:r>
            <a:endParaRPr lang="ko-KR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anchor="t" anchorCtr="0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26E7B9D-18B2-41DD-9C43-06882AC66A8A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autoUpdateAnimBg="0"/>
      <p:bldP spid="2057" grpId="0" build="p" autoUpdateAnimBg="0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924660-2EA1-4379-A69E-E05877F802B0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E63613-3511-4F43-9681-DCA64493D8F7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0525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0525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80A28E-DE64-4E7C-97EB-F3BE8E820D8A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DAE854-0574-4CDF-BD5B-1298A6D952FC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A1B23C-8427-40BC-BFE3-15038EA9B72C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2C2E2E-E967-40DF-A014-1CDFF52B74CB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0657E4-90ED-466A-8188-1E5B0D2BC2F2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647A6-EA6E-494A-925A-D0717EBA840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75F8E3-F576-4762-8A66-DE92ACA713BE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F98F88-0E1D-4905-9D73-22CC262F8709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CD4235-9273-4335-88F5-0BF73978DA8D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117475"/>
            <a:ext cx="2058987" cy="5461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475"/>
            <a:ext cx="6027738" cy="5461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6BDC2-FCFB-4185-9D37-DA70D9FE8C7B}" type="slidenum">
              <a:rPr lang="zh-CN" alt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731FE-191F-4AC9-BC01-E1EE76712DF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15FE4-8960-444D-84D5-E6D955BC93A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7BBBE-309F-4F88-BA30-70C00C3771D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AE295-0393-40F5-871F-3B65884C8A0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C40E7-AD4F-4F64-987B-8316869D042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62A62-8FF5-4D26-92E2-12F7F0E0066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FB99C2-338F-4807-81D2-1CAE38F78B59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4FDD3-F770-4CC3-A05C-6FD4EFDC046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B853E5-013E-414D-8117-08A7F14F8B0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48A034-77A1-49CC-9821-A4DB44C7091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A4266C-57EE-4761-8F5D-EF372B8448A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F1DC3C-EDDC-4591-9973-C1D26DA2225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07D07F-6F6C-423D-8019-482B06F9AEE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7B9D-18B2-41DD-9C43-06882AC66A8A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9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24660-2EA1-4379-A69E-E05877F802B0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89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3613-3511-4F43-9681-DCA64493D8F7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8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A28E-DE64-4E7C-97EB-F3BE8E820D8A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6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E854-0574-4CDF-BD5B-1298A6D952FC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6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02139-D138-4ADF-99FA-C7E546613B0C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2957EA-1CF6-4F22-813D-550826E3003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1B23C-8427-40BC-BFE3-15038EA9B72C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8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2E2E-E967-40DF-A014-1CDFF52B74CB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1039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F8E3-F576-4762-8A66-DE92ACA713BE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14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8F88-0E1D-4905-9D73-22CC262F8709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4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21386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40438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283622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85316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52671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9028-944A-4E28-8D42-17142FD2D219}" type="datetimeFigureOut">
              <a:rPr lang="fr-FR" smtClean="0"/>
              <a:pPr/>
              <a:t>13/03/2015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5A57-9813-4BCE-85AB-BA78270001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526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225F78-7860-4D36-88D8-BBF6682C9124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31C33-CD53-468A-8F99-B8CAD4C371A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D4235-9273-4335-88F5-0BF73978DA8D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5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6BDC2-FCFB-4185-9D37-DA70D9FE8C7B}" type="slidenum">
              <a:rPr lang="zh-CN" alt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0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A28866-1F0F-4D7E-BA47-C34D4E10DC99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83E678-8F39-4A24-8823-83D2581B903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204C5-873F-4928-B8B4-F89FB003B35A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F730E9-E6BC-4DB3-AF8B-BC349C83B4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B966FD-B31E-49D0-B368-3EAE12CC5581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CD2874-9189-4D94-A72A-8F57EC01BC8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18D9E2-3DAC-4FB4-AD7B-8AD2977FD373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7EE0C-7391-4C98-9BF5-2A05ABBF5E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946DF-6FF4-424B-958B-C6399E5A990A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0FACE9-BD7E-45BB-91EE-EAED5AE568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03363" y="1320800"/>
            <a:ext cx="6137275" cy="1470025"/>
          </a:xfrm>
        </p:spPr>
        <p:txBody>
          <a:bodyPr/>
          <a:lstStyle>
            <a:lvl1pPr algn="ct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14788"/>
            <a:ext cx="6400800" cy="78263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885113" y="6245225"/>
            <a:ext cx="1106487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fld id="{E26E7B9D-18B2-41DD-9C43-06882AC66A8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utoUpdateAnimBg="0"/>
      <p:bldP spid="2052" grpId="0" build="p" autoUpdateAnimBg="0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924660-2EA1-4379-A69E-E05877F802B0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E63613-3511-4F43-9681-DCA64493D8F7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063" y="712788"/>
            <a:ext cx="4268787" cy="537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712788"/>
            <a:ext cx="4270375" cy="537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80A28E-DE64-4E7C-97EB-F3BE8E820D8A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DAE854-0574-4CDF-BD5B-1298A6D952FC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A1B23C-8427-40BC-BFE3-15038EA9B72C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62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2C2E2E-E967-40DF-A014-1CDFF52B74CB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75F8E3-F576-4762-8A66-DE92ACA713BE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F98F88-0E1D-4905-9D73-22CC262F8709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CD4235-9273-4335-88F5-0BF73978DA8D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260350"/>
            <a:ext cx="2171700" cy="5827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063" y="260350"/>
            <a:ext cx="6367462" cy="5827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6BDC2-FCFB-4185-9D37-DA70D9FE8C7B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7DEA0-6E8F-4825-A79C-0B4CC68FE3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586F6B-6A79-414C-84DB-28F0571BA5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75E25-58D1-47BD-B989-A4302163F0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69FF4A-CE41-4215-8650-F81CF7C31E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0D4E8C-47F1-4310-BE74-C0BE84C7C6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7EC8FC-1919-477D-B6CB-6D4B621406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C0B8FE-CF14-40E1-AC94-C4CFC8F69F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E39BCC-03A0-489F-AFD1-0D66700EF0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E10DE-6DA4-4695-A8C6-DB92230596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ABD14-D672-425E-929D-591482DB34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3588DD-BD6A-4431-B7DA-7DFAC4E547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0CA33D-29EF-421A-9282-773315AF6882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A13502-4758-4AA0-B65A-FFA788554E9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C77E70-C217-4941-B76A-EFFF27125B7A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CA28E-2A3B-4C90-9346-E98698DF335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4DB728-6E03-42F9-85A2-B7555B67CF24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80876D-17DC-40C4-8683-CCA71B9BB64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C80D73-9F9F-47D9-95F5-2FBEC3AB8EF6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23D03-C085-47A8-A04B-9BA88853C68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20C39B-6239-4575-8204-5E333CF851DC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B6BBA-81FE-4788-8BF3-DCD01CD47BF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EF7D73-4797-45C7-AA20-A0FFECD6D944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63A85-9282-4D44-A23E-DB7B3F5183F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56AA1B-227B-4CC0-8FCD-6E9FBFC9BC5B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85D55-BDB8-411D-B1BA-8E858378768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15A1CD-E40F-449A-A798-CCB9B853AC1E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73DA1-5D69-4EDD-8736-22C31811DEE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D8D54-8911-42F9-83A3-639118C85A39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B0C003-FB2E-4134-84D4-C96E3A82CF6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025DE-6EFB-497E-97A7-4BE23CBD6FEB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813D7-6F92-4C87-BC4F-20F3C67EFA1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7BD64D-EA6F-4EB6-A0E1-C3A5F88B6958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E4E80-9C27-476F-9194-D6B2D644DCF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theme" Target="../theme/theme25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oleObject" Target="../embeddings/oleObject1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2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oleObject" Target="../embeddings/oleObject3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g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4763" y="0"/>
            <a:ext cx="9167813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2052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5832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844675"/>
            <a:ext cx="73152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606675"/>
            <a:ext cx="7315200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按一下以編輯母片</a:t>
            </a:r>
          </a:p>
          <a:p>
            <a:pPr lvl="1"/>
            <a:r>
              <a:rPr lang="en-US" smtClean="0"/>
              <a:t>第二層</a:t>
            </a:r>
          </a:p>
          <a:p>
            <a:pPr lvl="2"/>
            <a:r>
              <a:rPr lang="en-US" smtClean="0"/>
              <a:t>第三層</a:t>
            </a:r>
          </a:p>
          <a:p>
            <a:pPr lvl="3"/>
            <a:r>
              <a:rPr lang="en-US" smtClean="0"/>
              <a:t>第四層</a:t>
            </a:r>
          </a:p>
          <a:p>
            <a:pPr lvl="4"/>
            <a:r>
              <a:rPr lang="en-US" smtClean="0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844675"/>
            <a:ext cx="73152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606675"/>
            <a:ext cx="7315200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按一下以編輯母片</a:t>
            </a:r>
          </a:p>
          <a:p>
            <a:pPr lvl="1"/>
            <a:r>
              <a:rPr lang="en-US" smtClean="0"/>
              <a:t>第二層</a:t>
            </a:r>
          </a:p>
          <a:p>
            <a:pPr lvl="2"/>
            <a:r>
              <a:rPr lang="en-US" smtClean="0"/>
              <a:t>第三層</a:t>
            </a:r>
          </a:p>
          <a:p>
            <a:pPr lvl="3"/>
            <a:r>
              <a:rPr lang="en-US" smtClean="0"/>
              <a:t>第四層</a:t>
            </a:r>
          </a:p>
          <a:p>
            <a:pPr lvl="4"/>
            <a:r>
              <a:rPr lang="en-US" smtClean="0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1E42027F-DBB6-4C5D-A9C4-03302D2A977A}" type="datetimeFigureOut">
              <a:rPr lang="en-US"/>
              <a:pPr/>
              <a:t>3/13/2015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9721318A-6392-4F24-9AAA-79E24E9F4E5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4763" y="0"/>
            <a:ext cx="9167813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376988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11B81B58-42BC-4D6C-BFDF-93D358C9587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5832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EAAB0996-82A3-4D01-8E0C-9927AD1F7A8D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CB9DF3A-C94F-4D5D-9A18-83B04E76B69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06D250C-5B71-46C1-8F24-F81C89CC16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25F63A-4DA9-4EBD-9B4F-C7C28DB005F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utoUpdateAnimBg="0"/>
      <p:bldP spid="1027" grpId="0" build="p" autoUpdateAnimBg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6E21335-63F7-4E24-93AF-8835F0F2FB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e la dat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2479028-944A-4E28-8D42-17142FD2D219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1027" name="Espace réservé du pied de pag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28" name="Espace réservé du numéro de diapositiv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F4A5A57-9813-4BCE-85AB-BA7827000140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utoUpdateAnimBg="0"/>
      <p:bldP spid="1030" grpId="0" build="p" autoUpdateAnimBg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8538" y="276225"/>
            <a:ext cx="641985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8538" y="1196975"/>
            <a:ext cx="6418262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F4F6F9D2-59B3-405F-BC41-D20FFAF85C91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C03FA9A-550A-4E81-AD0C-77E587D38074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4763" y="0"/>
            <a:ext cx="9167813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376988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de-DE" altLang="en-US"/>
              <a:t>Page </a:t>
            </a:r>
            <a:r>
              <a:rPr lang="de-DE" altLang="en-US">
                <a:sym typeface="MS UI Gothic" pitchFamily="34" charset="-128"/>
              </a:rPr>
              <a:t></a:t>
            </a:r>
            <a:r>
              <a:rPr lang="de-DE" altLang="en-US"/>
              <a:t> </a:t>
            </a:r>
            <a:fld id="{413C4D06-2AE6-4171-AADB-DCA2E8E033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5832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34" charset="0"/>
          <a:ea typeface="华文细黑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83777B80-1ABC-47AB-B218-225A1E2E7DA7}" type="datetimeFigureOut">
              <a:rPr lang="fr-FR"/>
              <a:pPr/>
              <a:t>13/03/2015</a:t>
            </a:fld>
            <a:endParaRPr lang="fr-F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3C135B4-AB01-4EF1-9867-9E7AD53E29C0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Arial" pitchFamily="34" charset="0"/>
              </a:rPr>
              <a:t>第二级</a:t>
            </a:r>
          </a:p>
          <a:p>
            <a:pPr lvl="2"/>
            <a:r>
              <a:rPr lang="zh-CN" smtClean="0">
                <a:sym typeface="Arial" pitchFamily="34" charset="0"/>
              </a:rPr>
              <a:t>第三级</a:t>
            </a:r>
          </a:p>
          <a:p>
            <a:pPr lvl="3"/>
            <a:r>
              <a:rPr lang="zh-CN" smtClean="0">
                <a:sym typeface="Arial" pitchFamily="34" charset="0"/>
              </a:rPr>
              <a:t>第四级</a:t>
            </a:r>
          </a:p>
          <a:p>
            <a:pPr lvl="4"/>
            <a:r>
              <a:rPr lang="zh-CN" smtClean="0">
                <a:sym typeface="Arial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C2F7D4B-636E-4B1E-B7F7-92615DA38B8B}" type="slidenum">
              <a:rPr lang="en-US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utoUpdateAnimBg="0"/>
      <p:bldP spid="1027" grpId="0" build="p" autoUpdateAnimBg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Microsoft YaHei" pitchFamily="34" charset="-122"/>
          <a:sym typeface="Arial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–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–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25146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»"/>
        <a:defRPr sz="16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45B64B6-FE65-4DCF-A54C-8F99BC905C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6350" y="1989138"/>
            <a:ext cx="9159875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950" y="6597650"/>
            <a:ext cx="982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ADF84D5C-A355-4EE8-8A40-771C7ED1BBD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8" name="未知"/>
          <p:cNvSpPr>
            <a:spLocks/>
          </p:cNvSpPr>
          <p:nvPr/>
        </p:nvSpPr>
        <p:spPr bwMode="auto">
          <a:xfrm>
            <a:off x="-6350" y="0"/>
            <a:ext cx="9178925" cy="6891338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0" y="2941"/>
              </a:cxn>
              <a:cxn ang="0">
                <a:pos x="5784" y="4171"/>
              </a:cxn>
              <a:cxn ang="0">
                <a:pos x="5761" y="2"/>
              </a:cxn>
              <a:cxn ang="0">
                <a:pos x="6" y="0"/>
              </a:cxn>
            </a:cxnLst>
            <a:rect l="0" t="0" r="r" b="b"/>
            <a:pathLst>
              <a:path w="5784" h="4341">
                <a:moveTo>
                  <a:pt x="6" y="0"/>
                </a:moveTo>
                <a:lnTo>
                  <a:pt x="0" y="2941"/>
                </a:lnTo>
                <a:cubicBezTo>
                  <a:pt x="1122" y="3547"/>
                  <a:pt x="4681" y="4341"/>
                  <a:pt x="5784" y="4171"/>
                </a:cubicBezTo>
                <a:lnTo>
                  <a:pt x="5761" y="2"/>
                </a:lnTo>
                <a:lnTo>
                  <a:pt x="6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29" name="未知"/>
          <p:cNvSpPr>
            <a:spLocks/>
          </p:cNvSpPr>
          <p:nvPr/>
        </p:nvSpPr>
        <p:spPr bwMode="auto">
          <a:xfrm>
            <a:off x="0" y="5949950"/>
            <a:ext cx="3924300" cy="676275"/>
          </a:xfrm>
          <a:custGeom>
            <a:avLst/>
            <a:gdLst/>
            <a:ahLst/>
            <a:cxnLst>
              <a:cxn ang="0">
                <a:pos x="2178" y="240"/>
              </a:cxn>
              <a:cxn ang="0">
                <a:pos x="1314" y="420"/>
              </a:cxn>
              <a:cxn ang="0">
                <a:pos x="714" y="378"/>
              </a:cxn>
              <a:cxn ang="0">
                <a:pos x="6" y="313"/>
              </a:cxn>
              <a:cxn ang="0">
                <a:pos x="0" y="41"/>
              </a:cxn>
              <a:cxn ang="0">
                <a:pos x="522" y="66"/>
              </a:cxn>
              <a:cxn ang="0">
                <a:pos x="1374" y="276"/>
              </a:cxn>
              <a:cxn ang="0">
                <a:pos x="2178" y="240"/>
              </a:cxn>
            </a:cxnLst>
            <a:rect l="0" t="0" r="r" b="b"/>
            <a:pathLst>
              <a:path w="2180" h="420">
                <a:moveTo>
                  <a:pt x="2178" y="240"/>
                </a:moveTo>
                <a:cubicBezTo>
                  <a:pt x="2180" y="264"/>
                  <a:pt x="1614" y="420"/>
                  <a:pt x="1314" y="420"/>
                </a:cubicBezTo>
                <a:cubicBezTo>
                  <a:pt x="1002" y="414"/>
                  <a:pt x="1004" y="408"/>
                  <a:pt x="714" y="378"/>
                </a:cubicBezTo>
                <a:cubicBezTo>
                  <a:pt x="424" y="349"/>
                  <a:pt x="15" y="305"/>
                  <a:pt x="6" y="313"/>
                </a:cubicBezTo>
                <a:lnTo>
                  <a:pt x="0" y="41"/>
                </a:lnTo>
                <a:cubicBezTo>
                  <a:pt x="86" y="0"/>
                  <a:pt x="378" y="42"/>
                  <a:pt x="522" y="66"/>
                </a:cubicBezTo>
                <a:cubicBezTo>
                  <a:pt x="803" y="111"/>
                  <a:pt x="1116" y="250"/>
                  <a:pt x="1374" y="276"/>
                </a:cubicBezTo>
                <a:cubicBezTo>
                  <a:pt x="1692" y="300"/>
                  <a:pt x="1968" y="294"/>
                  <a:pt x="2178" y="240"/>
                </a:cubicBezTo>
                <a:close/>
              </a:path>
            </a:pathLst>
          </a:custGeom>
          <a:solidFill>
            <a:srgbClr val="FF0066">
              <a:alpha val="25999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30" name="未知"/>
          <p:cNvSpPr>
            <a:spLocks/>
          </p:cNvSpPr>
          <p:nvPr/>
        </p:nvSpPr>
        <p:spPr bwMode="auto">
          <a:xfrm>
            <a:off x="611188" y="5516563"/>
            <a:ext cx="8550275" cy="898525"/>
          </a:xfrm>
          <a:custGeom>
            <a:avLst/>
            <a:gdLst/>
            <a:ahLst/>
            <a:cxnLst>
              <a:cxn ang="0">
                <a:pos x="10" y="462"/>
              </a:cxn>
              <a:cxn ang="0">
                <a:pos x="1336" y="193"/>
              </a:cxn>
              <a:cxn ang="0">
                <a:pos x="3628" y="348"/>
              </a:cxn>
              <a:cxn ang="0">
                <a:pos x="5698" y="0"/>
              </a:cxn>
              <a:cxn ang="0">
                <a:pos x="5703" y="644"/>
              </a:cxn>
              <a:cxn ang="0">
                <a:pos x="3315" y="839"/>
              </a:cxn>
              <a:cxn ang="0">
                <a:pos x="1285" y="436"/>
              </a:cxn>
              <a:cxn ang="0">
                <a:pos x="10" y="462"/>
              </a:cxn>
            </a:cxnLst>
            <a:rect l="0" t="0" r="r" b="b"/>
            <a:pathLst>
              <a:path w="5703" h="874">
                <a:moveTo>
                  <a:pt x="10" y="462"/>
                </a:moveTo>
                <a:cubicBezTo>
                  <a:pt x="0" y="417"/>
                  <a:pt x="666" y="208"/>
                  <a:pt x="1336" y="193"/>
                </a:cubicBezTo>
                <a:cubicBezTo>
                  <a:pt x="2139" y="157"/>
                  <a:pt x="2901" y="380"/>
                  <a:pt x="3628" y="348"/>
                </a:cubicBezTo>
                <a:cubicBezTo>
                  <a:pt x="4355" y="316"/>
                  <a:pt x="5674" y="18"/>
                  <a:pt x="5698" y="0"/>
                </a:cubicBezTo>
                <a:lnTo>
                  <a:pt x="5703" y="644"/>
                </a:lnTo>
                <a:cubicBezTo>
                  <a:pt x="5306" y="784"/>
                  <a:pt x="4051" y="874"/>
                  <a:pt x="3315" y="839"/>
                </a:cubicBezTo>
                <a:cubicBezTo>
                  <a:pt x="2107" y="712"/>
                  <a:pt x="2132" y="520"/>
                  <a:pt x="1285" y="436"/>
                </a:cubicBezTo>
                <a:cubicBezTo>
                  <a:pt x="557" y="362"/>
                  <a:pt x="117" y="451"/>
                  <a:pt x="10" y="462"/>
                </a:cubicBezTo>
                <a:close/>
              </a:path>
            </a:pathLst>
          </a:custGeom>
          <a:solidFill>
            <a:srgbClr val="BD8DB0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31" name="未知"/>
          <p:cNvSpPr>
            <a:spLocks/>
          </p:cNvSpPr>
          <p:nvPr/>
        </p:nvSpPr>
        <p:spPr bwMode="auto">
          <a:xfrm>
            <a:off x="2843213" y="5949950"/>
            <a:ext cx="6327775" cy="620713"/>
          </a:xfrm>
          <a:custGeom>
            <a:avLst/>
            <a:gdLst/>
            <a:ahLst/>
            <a:cxnLst>
              <a:cxn ang="0">
                <a:pos x="5" y="247"/>
              </a:cxn>
              <a:cxn ang="0">
                <a:pos x="1089" y="38"/>
              </a:cxn>
              <a:cxn ang="0">
                <a:pos x="2731" y="184"/>
              </a:cxn>
              <a:cxn ang="0">
                <a:pos x="4533" y="68"/>
              </a:cxn>
              <a:cxn ang="0">
                <a:pos x="4516" y="669"/>
              </a:cxn>
              <a:cxn ang="0">
                <a:pos x="2469" y="623"/>
              </a:cxn>
              <a:cxn ang="0">
                <a:pos x="1075" y="241"/>
              </a:cxn>
              <a:cxn ang="0">
                <a:pos x="5" y="247"/>
              </a:cxn>
            </a:cxnLst>
            <a:rect l="0" t="0" r="r" b="b"/>
            <a:pathLst>
              <a:path w="4533" h="761">
                <a:moveTo>
                  <a:pt x="5" y="247"/>
                </a:moveTo>
                <a:cubicBezTo>
                  <a:pt x="0" y="214"/>
                  <a:pt x="581" y="0"/>
                  <a:pt x="1089" y="38"/>
                </a:cubicBezTo>
                <a:cubicBezTo>
                  <a:pt x="1700" y="71"/>
                  <a:pt x="2138" y="141"/>
                  <a:pt x="2731" y="184"/>
                </a:cubicBezTo>
                <a:cubicBezTo>
                  <a:pt x="3324" y="226"/>
                  <a:pt x="4514" y="79"/>
                  <a:pt x="4533" y="68"/>
                </a:cubicBezTo>
                <a:lnTo>
                  <a:pt x="4516" y="669"/>
                </a:lnTo>
                <a:cubicBezTo>
                  <a:pt x="4172" y="761"/>
                  <a:pt x="3088" y="728"/>
                  <a:pt x="2469" y="623"/>
                </a:cubicBezTo>
                <a:cubicBezTo>
                  <a:pt x="1562" y="443"/>
                  <a:pt x="1597" y="387"/>
                  <a:pt x="1075" y="241"/>
                </a:cubicBezTo>
                <a:cubicBezTo>
                  <a:pt x="534" y="97"/>
                  <a:pt x="73" y="241"/>
                  <a:pt x="5" y="247"/>
                </a:cubicBezTo>
                <a:close/>
              </a:path>
            </a:pathLst>
          </a:custGeom>
          <a:solidFill>
            <a:srgbClr val="FF66CC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-6350" y="796925"/>
            <a:ext cx="9150350" cy="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05251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单击此处编辑母版文本样式</a:t>
            </a:r>
          </a:p>
          <a:p>
            <a:pPr lvl="1"/>
            <a:r>
              <a:rPr lang="ko-KR" smtClean="0"/>
              <a:t>第二级</a:t>
            </a:r>
          </a:p>
          <a:p>
            <a:pPr lvl="2"/>
            <a:r>
              <a:rPr lang="ko-KR" smtClean="0"/>
              <a:t>第三级</a:t>
            </a:r>
          </a:p>
          <a:p>
            <a:pPr lvl="3"/>
            <a:r>
              <a:rPr lang="ko-KR" smtClean="0"/>
              <a:t>第四级</a:t>
            </a:r>
          </a:p>
          <a:p>
            <a:pPr lvl="4"/>
            <a:r>
              <a:rPr lang="ko-KR" smtClean="0"/>
              <a:t>第五级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utoUpdateAnimBg="0"/>
      <p:bldP spid="1034" grpId="0" build="p" autoUpdateAnimBg="0"/>
    </p:bldLst>
  </p:timing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ulim" pitchFamily="34" charset="-127"/>
          <a:ea typeface="SimHei" pitchFamily="49" charset="-122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单击此处编辑母版文本样式</a:t>
            </a:r>
          </a:p>
          <a:p>
            <a:pPr lvl="1"/>
            <a:r>
              <a:rPr lang="ko-KR" smtClean="0"/>
              <a:t>第二级</a:t>
            </a:r>
          </a:p>
          <a:p>
            <a:pPr lvl="2"/>
            <a:r>
              <a:rPr lang="ko-KR" smtClean="0"/>
              <a:t>第三级</a:t>
            </a:r>
          </a:p>
          <a:p>
            <a:pPr lvl="3"/>
            <a:r>
              <a:rPr lang="ko-KR" smtClean="0"/>
              <a:t>第四级</a:t>
            </a:r>
          </a:p>
          <a:p>
            <a:pPr lvl="4"/>
            <a:r>
              <a:rPr lang="ko-KR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07115D0-97DD-4521-AEFA-E987A94521F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2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8628A708-0A3A-49B6-B03B-3A62B2F94A79}" type="datetimeFigureOut">
              <a:rPr lang="zh-CN" altLang="en-US"/>
              <a:pPr/>
              <a:t>2015/3/13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2F257BC-E4C6-4475-B5FF-B83A95B93C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p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6063" y="712788"/>
            <a:ext cx="8691562" cy="53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18450" y="6245225"/>
            <a:ext cx="11064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</a:defRPr>
            </a:lvl1pPr>
          </a:lstStyle>
          <a:p>
            <a:fld id="{B7DDB788-8191-41F0-AC33-6BDA430CF1BE}" type="slidenum">
              <a:rPr lang="zh-CN" altLang="en-US"/>
              <a:pPr/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3838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89213" y="6245225"/>
            <a:ext cx="5051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60350"/>
            <a:ext cx="73723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1" grpId="0" autoUpdateAnimBg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963200"/>
          </a:solidFill>
          <a:latin typeface="Microsoft YaHei" pitchFamily="34" charset="-122"/>
          <a:ea typeface="Microsoft YaHei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DC11E8-AEBF-4034-9E35-000B753FFB0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69"/>
          <p:cNvGraphicFramePr>
            <a:graphicFrameLocks noChangeAspect="1"/>
          </p:cNvGraphicFramePr>
          <p:nvPr/>
        </p:nvGraphicFramePr>
        <p:xfrm>
          <a:off x="1588" y="1588"/>
          <a:ext cx="9142412" cy="685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14" imgW="9142857" imgH="6857143" progId="">
                  <p:embed/>
                </p:oleObj>
              </mc:Choice>
              <mc:Fallback>
                <p:oleObj r:id="rId14" imgW="9142857" imgH="685714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9142412" cy="685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66"/>
          <p:cNvGraphicFramePr>
            <a:graphicFrameLocks noChangeAspect="1"/>
          </p:cNvGraphicFramePr>
          <p:nvPr/>
        </p:nvGraphicFramePr>
        <p:xfrm>
          <a:off x="1588" y="1588"/>
          <a:ext cx="9142412" cy="685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14" imgW="9142857" imgH="6857143" progId="">
                  <p:embed/>
                </p:oleObj>
              </mc:Choice>
              <mc:Fallback>
                <p:oleObj r:id="rId14" imgW="9142857" imgH="6857143" progId="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9142412" cy="685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15"/>
          <p:cNvSpPr txBox="1">
            <a:spLocks noChangeArrowheads="1"/>
          </p:cNvSpPr>
          <p:nvPr/>
        </p:nvSpPr>
        <p:spPr bwMode="auto">
          <a:xfrm>
            <a:off x="642938" y="6215063"/>
            <a:ext cx="757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400">
                <a:latin typeface="Arial Black" pitchFamily="34" charset="0"/>
                <a:ea typeface="Gulim" pitchFamily="34" charset="-127"/>
              </a:rPr>
              <a:t>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15"/>
          <p:cNvGraphicFramePr>
            <a:graphicFrameLocks noChangeAspect="1"/>
          </p:cNvGraphicFramePr>
          <p:nvPr/>
        </p:nvGraphicFramePr>
        <p:xfrm>
          <a:off x="1588" y="1588"/>
          <a:ext cx="9142412" cy="685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14" imgW="9142857" imgH="6857143" progId="">
                  <p:embed/>
                </p:oleObj>
              </mc:Choice>
              <mc:Fallback>
                <p:oleObj r:id="rId14" imgW="9142857" imgH="6857143" progId="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9142412" cy="685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111"/>
          <p:cNvSpPr txBox="1">
            <a:spLocks noChangeArrowheads="1"/>
          </p:cNvSpPr>
          <p:nvPr/>
        </p:nvSpPr>
        <p:spPr bwMode="auto">
          <a:xfrm>
            <a:off x="500063" y="6215063"/>
            <a:ext cx="757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400">
                <a:latin typeface="Arial Black" pitchFamily="34" charset="0"/>
                <a:ea typeface="Gulim" pitchFamily="34" charset="-127"/>
              </a:rPr>
              <a:t>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pitchFamily="34" charset="-127"/>
          <a:ea typeface="Gulim" pitchFamily="34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单击此处编辑母版文本样式</a:t>
            </a:r>
          </a:p>
          <a:p>
            <a:pPr lvl="1"/>
            <a:r>
              <a:rPr lang="ko-KR" smtClean="0"/>
              <a:t>第二级</a:t>
            </a:r>
          </a:p>
          <a:p>
            <a:pPr lvl="2"/>
            <a:r>
              <a:rPr lang="ko-KR" smtClean="0"/>
              <a:t>第三级</a:t>
            </a:r>
          </a:p>
          <a:p>
            <a:pPr lvl="3"/>
            <a:r>
              <a:rPr lang="ko-KR" smtClean="0"/>
              <a:t>第四级</a:t>
            </a:r>
          </a:p>
          <a:p>
            <a:pPr lvl="4"/>
            <a:r>
              <a:rPr lang="ko-KR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F2DE2FC4-2BFC-40FC-AED0-D35776031C9B}" type="datetimeFigureOut">
              <a:rPr lang="ko-KR" altLang="en-US"/>
              <a:pPr/>
              <a:t>2015-03-13</a:t>
            </a:fld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ko-KR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F8C1A30-7569-4D09-BF23-7CA562E120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31640" y="2467974"/>
            <a:ext cx="8156448" cy="1214446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                  </a:t>
            </a:r>
            <a:r>
              <a:rPr lang="en-GB" sz="2800" dirty="0" err="1" smtClean="0"/>
              <a:t>Ahsanullah</a:t>
            </a:r>
            <a:r>
              <a:rPr lang="en-GB" sz="2800" dirty="0" smtClean="0"/>
              <a:t> University Of </a:t>
            </a:r>
            <a:br>
              <a:rPr lang="en-GB" sz="2800" dirty="0" smtClean="0"/>
            </a:br>
            <a:r>
              <a:rPr lang="en-GB" sz="2800" dirty="0" smtClean="0"/>
              <a:t>                               Science</a:t>
            </a:r>
            <a:br>
              <a:rPr lang="en-GB" sz="2800" dirty="0" smtClean="0"/>
            </a:br>
            <a:r>
              <a:rPr lang="en-GB" sz="2800" dirty="0" smtClean="0"/>
              <a:t>                                     &amp; </a:t>
            </a:r>
            <a:br>
              <a:rPr lang="en-GB" sz="2800" dirty="0" smtClean="0"/>
            </a:br>
            <a:r>
              <a:rPr lang="en-GB" sz="2800" dirty="0" smtClean="0"/>
              <a:t>                           Technology</a:t>
            </a:r>
            <a:endParaRPr lang="en-GB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27513" y="3929090"/>
            <a:ext cx="7772400" cy="571062"/>
          </a:xfrm>
        </p:spPr>
        <p:txBody>
          <a:bodyPr>
            <a:normAutofit fontScale="70000" lnSpcReduction="20000"/>
          </a:bodyPr>
          <a:lstStyle/>
          <a:p>
            <a:r>
              <a:rPr lang="en-GB" sz="3200" i="1" dirty="0" smtClean="0">
                <a:solidFill>
                  <a:srgbClr val="FFC000"/>
                </a:solidFill>
              </a:rPr>
              <a:t>          Dept Of  Computer Science &amp; Engineering</a:t>
            </a:r>
            <a:endParaRPr lang="en-GB" sz="3200" i="1" dirty="0">
              <a:solidFill>
                <a:srgbClr val="FFC000"/>
              </a:solidFill>
            </a:endParaRPr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54" y="0"/>
            <a:ext cx="1740926" cy="2071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662" y="5357826"/>
            <a:ext cx="235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Name:MD</a:t>
            </a:r>
            <a:r>
              <a:rPr lang="en-GB" dirty="0" smtClean="0"/>
              <a:t>. </a:t>
            </a:r>
            <a:r>
              <a:rPr lang="en-GB" dirty="0" err="1" smtClean="0"/>
              <a:t>Rashidul</a:t>
            </a:r>
            <a:r>
              <a:rPr lang="en-GB" dirty="0" smtClean="0"/>
              <a:t> </a:t>
            </a:r>
            <a:r>
              <a:rPr lang="en-GB" dirty="0" err="1" smtClean="0"/>
              <a:t>Hoque</a:t>
            </a:r>
            <a:r>
              <a:rPr lang="en-GB" dirty="0" smtClean="0"/>
              <a:t> </a:t>
            </a:r>
            <a:r>
              <a:rPr lang="en-GB" dirty="0" err="1" smtClean="0"/>
              <a:t>Bappi</a:t>
            </a:r>
            <a:endParaRPr lang="en-GB" dirty="0" smtClean="0"/>
          </a:p>
          <a:p>
            <a:r>
              <a:rPr lang="en-GB" dirty="0" smtClean="0"/>
              <a:t>ID:14.01.04.044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098480" y="5357826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Name: </a:t>
            </a:r>
            <a:r>
              <a:rPr lang="en-GB" dirty="0" err="1" smtClean="0"/>
              <a:t>Proma</a:t>
            </a:r>
            <a:r>
              <a:rPr lang="en-GB" dirty="0" smtClean="0"/>
              <a:t> Ahmed</a:t>
            </a:r>
          </a:p>
          <a:p>
            <a:r>
              <a:rPr lang="en-GB" dirty="0" smtClean="0"/>
              <a:t>ID:14.01.04.039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059832" y="4988494"/>
            <a:ext cx="183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     Presented  by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858148" y="621508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 no:1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028256" y="4421158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            Hosted By</a:t>
            </a:r>
          </a:p>
          <a:p>
            <a:r>
              <a:rPr lang="en-GB" dirty="0" err="1" smtClean="0"/>
              <a:t>Solaiman</a:t>
            </a:r>
            <a:r>
              <a:rPr lang="en-GB" dirty="0" smtClean="0"/>
              <a:t> </a:t>
            </a:r>
            <a:r>
              <a:rPr lang="en-GB" dirty="0" err="1" smtClean="0"/>
              <a:t>Salvi</a:t>
            </a:r>
            <a:r>
              <a:rPr lang="en-GB" dirty="0" smtClean="0"/>
              <a:t> Sir &amp; </a:t>
            </a:r>
            <a:r>
              <a:rPr lang="en-GB" dirty="0" err="1" smtClean="0"/>
              <a:t>Anik</a:t>
            </a:r>
            <a:r>
              <a:rPr lang="en-GB" dirty="0" smtClean="0"/>
              <a:t> sir</a:t>
            </a:r>
            <a:endParaRPr lang="en-GB" dirty="0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6" grpId="0"/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353"/>
            <a:ext cx="9144000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5736" y="476672"/>
            <a:ext cx="7772400" cy="1362075"/>
          </a:xfrm>
        </p:spPr>
        <p:txBody>
          <a:bodyPr/>
          <a:lstStyle/>
          <a:p>
            <a:r>
              <a:rPr lang="en-GB" sz="7200" dirty="0" smtClean="0">
                <a:solidFill>
                  <a:schemeClr val="tx2"/>
                </a:solidFill>
              </a:rPr>
              <a:t>Features</a:t>
            </a:r>
            <a:endParaRPr lang="en-GB" sz="7200" dirty="0">
              <a:solidFill>
                <a:schemeClr val="tx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40532" y="1401150"/>
            <a:ext cx="7772400" cy="1500187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</a:t>
            </a:r>
          </a:p>
          <a:p>
            <a:endParaRPr lang="en-GB" dirty="0"/>
          </a:p>
        </p:txBody>
      </p:sp>
      <p:sp>
        <p:nvSpPr>
          <p:cNvPr id="12" name="Text Placeholder 8"/>
          <p:cNvSpPr txBox="1">
            <a:spLocks/>
          </p:cNvSpPr>
          <p:nvPr/>
        </p:nvSpPr>
        <p:spPr bwMode="auto">
          <a:xfrm>
            <a:off x="640532" y="3465980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Difficulty</a:t>
            </a:r>
            <a:r>
              <a:rPr lang="en-GB" b="1" dirty="0" smtClean="0">
                <a:solidFill>
                  <a:schemeClr val="bg1"/>
                </a:solidFill>
              </a:rPr>
              <a:t>:</a:t>
            </a:r>
            <a:endParaRPr lang="en-GB" dirty="0" smtClean="0">
              <a:solidFill>
                <a:schemeClr val="tx2"/>
              </a:solidFill>
            </a:endParaRPr>
          </a:p>
          <a:p>
            <a:r>
              <a:rPr lang="en-GB" dirty="0" smtClean="0">
                <a:solidFill>
                  <a:schemeClr val="tx2"/>
                </a:solidFill>
              </a:rPr>
              <a:t>They </a:t>
            </a:r>
            <a:r>
              <a:rPr lang="en-GB" dirty="0">
                <a:solidFill>
                  <a:schemeClr val="tx2"/>
                </a:solidFill>
              </a:rPr>
              <a:t>are </a:t>
            </a:r>
            <a:r>
              <a:rPr lang="en-GB" dirty="0" smtClean="0">
                <a:solidFill>
                  <a:schemeClr val="tx2"/>
                </a:solidFill>
              </a:rPr>
              <a:t>Easy, Medium, Hard.</a:t>
            </a:r>
            <a:endParaRPr lang="en-GB" dirty="0">
              <a:solidFill>
                <a:schemeClr val="tx2"/>
              </a:solidFill>
            </a:endParaRPr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/>
          </a:p>
          <a:p>
            <a:endParaRPr lang="en-GB" kern="0" dirty="0" smtClean="0"/>
          </a:p>
        </p:txBody>
      </p:sp>
      <p:sp>
        <p:nvSpPr>
          <p:cNvPr id="13" name="Text Placeholder 8"/>
          <p:cNvSpPr txBox="1">
            <a:spLocks/>
          </p:cNvSpPr>
          <p:nvPr/>
        </p:nvSpPr>
        <p:spPr bwMode="auto">
          <a:xfrm>
            <a:off x="611560" y="5157192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 bwMode="auto">
          <a:xfrm>
            <a:off x="1763688" y="4735561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GB" kern="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 Placeholder 8"/>
          <p:cNvSpPr txBox="1">
            <a:spLocks/>
          </p:cNvSpPr>
          <p:nvPr/>
        </p:nvSpPr>
        <p:spPr bwMode="auto">
          <a:xfrm>
            <a:off x="179512" y="2546231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GB" kern="0" dirty="0" smtClean="0"/>
          </a:p>
          <a:p>
            <a:endParaRPr lang="en-GB" kern="0" dirty="0"/>
          </a:p>
          <a:p>
            <a:endParaRPr lang="en-GB" kern="0" dirty="0" smtClean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611560" y="3108328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b="1" dirty="0" smtClean="0">
                <a:solidFill>
                  <a:schemeClr val="bg1"/>
                </a:solidFill>
              </a:rPr>
              <a:t>Score:</a:t>
            </a:r>
          </a:p>
          <a:p>
            <a:r>
              <a:rPr lang="en-GB" dirty="0" smtClean="0">
                <a:solidFill>
                  <a:schemeClr val="tx2"/>
                </a:solidFill>
              </a:rPr>
              <a:t> The </a:t>
            </a:r>
            <a:r>
              <a:rPr lang="en-GB" dirty="0" smtClean="0">
                <a:solidFill>
                  <a:schemeClr val="tx2"/>
                </a:solidFill>
              </a:rPr>
              <a:t>Live </a:t>
            </a:r>
            <a:r>
              <a:rPr lang="en-GB" dirty="0" smtClean="0">
                <a:solidFill>
                  <a:schemeClr val="tx2"/>
                </a:solidFill>
              </a:rPr>
              <a:t>score is </a:t>
            </a:r>
            <a:r>
              <a:rPr lang="en-GB" dirty="0" smtClean="0">
                <a:solidFill>
                  <a:schemeClr val="tx2"/>
                </a:solidFill>
              </a:rPr>
              <a:t>shown.</a:t>
            </a:r>
            <a:endParaRPr lang="en-GB" kern="0" dirty="0"/>
          </a:p>
          <a:p>
            <a:endParaRPr lang="en-GB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0" y="1795282"/>
            <a:ext cx="10034886" cy="993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0" y="4025535"/>
            <a:ext cx="5395428" cy="993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532" y="486229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Game Play:</a:t>
            </a:r>
          </a:p>
          <a:p>
            <a:r>
              <a:rPr lang="en-US" dirty="0"/>
              <a:t>Some  will fall from the top. Fish will catch it.. Then it will give point. Also some bomb will fall. If bombs are eaten then player will loose on life.</a:t>
            </a:r>
          </a:p>
        </p:txBody>
      </p:sp>
    </p:spTree>
    <p:extLst>
      <p:ext uri="{BB962C8B-B14F-4D97-AF65-F5344CB8AC3E}">
        <p14:creationId xmlns:p14="http://schemas.microsoft.com/office/powerpoint/2010/main" val="4604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  <p:bldP spid="14" grpId="0"/>
      <p:bldP spid="1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8" y="2064490"/>
            <a:ext cx="7020272" cy="3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5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8384" y="1559617"/>
            <a:ext cx="788319" cy="33265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444" y="264562"/>
            <a:ext cx="6620968" cy="860400"/>
          </a:xfrm>
        </p:spPr>
        <p:txBody>
          <a:bodyPr/>
          <a:lstStyle/>
          <a:p>
            <a:r>
              <a:rPr lang="en-GB" b="1" dirty="0" smtClean="0">
                <a:solidFill>
                  <a:srgbClr val="C00000"/>
                </a:solidFill>
              </a:rPr>
              <a:t>BOMBS: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13" y="743736"/>
            <a:ext cx="612877" cy="1225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23" y="740383"/>
            <a:ext cx="616230" cy="1232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22" y="735543"/>
            <a:ext cx="612877" cy="1225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04" y="743736"/>
            <a:ext cx="622935" cy="1245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64" y="2510618"/>
            <a:ext cx="674658" cy="134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58" y="2510618"/>
            <a:ext cx="674658" cy="134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89" y="2510618"/>
            <a:ext cx="674658" cy="134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6" y="2510618"/>
            <a:ext cx="677264" cy="1354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42" y="2510618"/>
            <a:ext cx="674658" cy="1349316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568206" y="2292147"/>
            <a:ext cx="6620968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b="1" dirty="0" smtClean="0">
                <a:solidFill>
                  <a:srgbClr val="C00000"/>
                </a:solidFill>
              </a:rPr>
              <a:t>Foods: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683568" y="4114314"/>
            <a:ext cx="6620968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61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7422" y="2500306"/>
            <a:ext cx="3709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/>
              <a:t>Thank you</a:t>
            </a:r>
            <a:endParaRPr lang="en-GB" sz="60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1_演示设计">
  <a:themeElements>
    <a:clrScheme name="1_演示设计 6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1_演示设计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powerpoint-template">
  <a:themeElements>
    <a:clrScheme name="1_powerpoint-template 10">
      <a:dk1>
        <a:srgbClr val="4D4D4D"/>
      </a:dk1>
      <a:lt1>
        <a:srgbClr val="FFFFFF"/>
      </a:lt1>
      <a:dk2>
        <a:srgbClr val="4D4D4D"/>
      </a:dk2>
      <a:lt2>
        <a:srgbClr val="184709"/>
      </a:lt2>
      <a:accent1>
        <a:srgbClr val="508068"/>
      </a:accent1>
      <a:accent2>
        <a:srgbClr val="597339"/>
      </a:accent2>
      <a:accent3>
        <a:srgbClr val="FFFFFF"/>
      </a:accent3>
      <a:accent4>
        <a:srgbClr val="404040"/>
      </a:accent4>
      <a:accent5>
        <a:srgbClr val="B3C0B9"/>
      </a:accent5>
      <a:accent6>
        <a:srgbClr val="506833"/>
      </a:accent6>
      <a:hlink>
        <a:srgbClr val="31652B"/>
      </a:hlink>
      <a:folHlink>
        <a:srgbClr val="DDDDDD"/>
      </a:folHlink>
    </a:clrScheme>
    <a:fontScheme name="1_powerpoint-template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powerpoint-template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8">
        <a:dk1>
          <a:srgbClr val="4D4D4D"/>
        </a:dk1>
        <a:lt1>
          <a:srgbClr val="FFFFFF"/>
        </a:lt1>
        <a:dk2>
          <a:srgbClr val="4D4D4D"/>
        </a:dk2>
        <a:lt2>
          <a:srgbClr val="71A13A"/>
        </a:lt2>
        <a:accent1>
          <a:srgbClr val="233E26"/>
        </a:accent1>
        <a:accent2>
          <a:srgbClr val="45662D"/>
        </a:accent2>
        <a:accent3>
          <a:srgbClr val="FFFFFF"/>
        </a:accent3>
        <a:accent4>
          <a:srgbClr val="404040"/>
        </a:accent4>
        <a:accent5>
          <a:srgbClr val="ACAFAC"/>
        </a:accent5>
        <a:accent6>
          <a:srgbClr val="3E5C28"/>
        </a:accent6>
        <a:hlink>
          <a:srgbClr val="417C3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9">
        <a:dk1>
          <a:srgbClr val="4D4D4D"/>
        </a:dk1>
        <a:lt1>
          <a:srgbClr val="FFFFFF"/>
        </a:lt1>
        <a:dk2>
          <a:srgbClr val="4D4D4D"/>
        </a:dk2>
        <a:lt2>
          <a:srgbClr val="1E590B"/>
        </a:lt2>
        <a:accent1>
          <a:srgbClr val="508068"/>
        </a:accent1>
        <a:accent2>
          <a:srgbClr val="597339"/>
        </a:accent2>
        <a:accent3>
          <a:srgbClr val="FFFFFF"/>
        </a:accent3>
        <a:accent4>
          <a:srgbClr val="404040"/>
        </a:accent4>
        <a:accent5>
          <a:srgbClr val="B3C0B9"/>
        </a:accent5>
        <a:accent6>
          <a:srgbClr val="506833"/>
        </a:accent6>
        <a:hlink>
          <a:srgbClr val="31652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 10">
        <a:dk1>
          <a:srgbClr val="4D4D4D"/>
        </a:dk1>
        <a:lt1>
          <a:srgbClr val="FFFFFF"/>
        </a:lt1>
        <a:dk2>
          <a:srgbClr val="4D4D4D"/>
        </a:dk2>
        <a:lt2>
          <a:srgbClr val="184709"/>
        </a:lt2>
        <a:accent1>
          <a:srgbClr val="508068"/>
        </a:accent1>
        <a:accent2>
          <a:srgbClr val="597339"/>
        </a:accent2>
        <a:accent3>
          <a:srgbClr val="FFFFFF"/>
        </a:accent3>
        <a:accent4>
          <a:srgbClr val="404040"/>
        </a:accent4>
        <a:accent5>
          <a:srgbClr val="B3C0B9"/>
        </a:accent5>
        <a:accent6>
          <a:srgbClr val="506833"/>
        </a:accent6>
        <a:hlink>
          <a:srgbClr val="31652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powerpoint-template">
  <a:themeElements>
    <a:clrScheme name="powerpoint-template 10">
      <a:dk1>
        <a:srgbClr val="4D4D4D"/>
      </a:dk1>
      <a:lt1>
        <a:srgbClr val="FFFFFF"/>
      </a:lt1>
      <a:dk2>
        <a:srgbClr val="4D4D4D"/>
      </a:dk2>
      <a:lt2>
        <a:srgbClr val="184709"/>
      </a:lt2>
      <a:accent1>
        <a:srgbClr val="508068"/>
      </a:accent1>
      <a:accent2>
        <a:srgbClr val="597339"/>
      </a:accent2>
      <a:accent3>
        <a:srgbClr val="FFFFFF"/>
      </a:accent3>
      <a:accent4>
        <a:srgbClr val="404040"/>
      </a:accent4>
      <a:accent5>
        <a:srgbClr val="B3C0B9"/>
      </a:accent5>
      <a:accent6>
        <a:srgbClr val="506833"/>
      </a:accent6>
      <a:hlink>
        <a:srgbClr val="31652B"/>
      </a:hlink>
      <a:folHlink>
        <a:srgbClr val="DDDDDD"/>
      </a:folHlink>
    </a:clrScheme>
    <a:fontScheme name="powerpoint-template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owerpoint-template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8">
        <a:dk1>
          <a:srgbClr val="4D4D4D"/>
        </a:dk1>
        <a:lt1>
          <a:srgbClr val="FFFFFF"/>
        </a:lt1>
        <a:dk2>
          <a:srgbClr val="4D4D4D"/>
        </a:dk2>
        <a:lt2>
          <a:srgbClr val="71A13A"/>
        </a:lt2>
        <a:accent1>
          <a:srgbClr val="233E26"/>
        </a:accent1>
        <a:accent2>
          <a:srgbClr val="45662D"/>
        </a:accent2>
        <a:accent3>
          <a:srgbClr val="FFFFFF"/>
        </a:accent3>
        <a:accent4>
          <a:srgbClr val="404040"/>
        </a:accent4>
        <a:accent5>
          <a:srgbClr val="ACAFAC"/>
        </a:accent5>
        <a:accent6>
          <a:srgbClr val="3E5C28"/>
        </a:accent6>
        <a:hlink>
          <a:srgbClr val="417C3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9">
        <a:dk1>
          <a:srgbClr val="4D4D4D"/>
        </a:dk1>
        <a:lt1>
          <a:srgbClr val="FFFFFF"/>
        </a:lt1>
        <a:dk2>
          <a:srgbClr val="4D4D4D"/>
        </a:dk2>
        <a:lt2>
          <a:srgbClr val="1E590B"/>
        </a:lt2>
        <a:accent1>
          <a:srgbClr val="508068"/>
        </a:accent1>
        <a:accent2>
          <a:srgbClr val="597339"/>
        </a:accent2>
        <a:accent3>
          <a:srgbClr val="FFFFFF"/>
        </a:accent3>
        <a:accent4>
          <a:srgbClr val="404040"/>
        </a:accent4>
        <a:accent5>
          <a:srgbClr val="B3C0B9"/>
        </a:accent5>
        <a:accent6>
          <a:srgbClr val="506833"/>
        </a:accent6>
        <a:hlink>
          <a:srgbClr val="31652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 10">
        <a:dk1>
          <a:srgbClr val="4D4D4D"/>
        </a:dk1>
        <a:lt1>
          <a:srgbClr val="FFFFFF"/>
        </a:lt1>
        <a:dk2>
          <a:srgbClr val="4D4D4D"/>
        </a:dk2>
        <a:lt2>
          <a:srgbClr val="184709"/>
        </a:lt2>
        <a:accent1>
          <a:srgbClr val="508068"/>
        </a:accent1>
        <a:accent2>
          <a:srgbClr val="597339"/>
        </a:accent2>
        <a:accent3>
          <a:srgbClr val="FFFFFF"/>
        </a:accent3>
        <a:accent4>
          <a:srgbClr val="404040"/>
        </a:accent4>
        <a:accent5>
          <a:srgbClr val="B3C0B9"/>
        </a:accent5>
        <a:accent6>
          <a:srgbClr val="506833"/>
        </a:accent6>
        <a:hlink>
          <a:srgbClr val="31652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演示设计">
  <a:themeElements>
    <a:clrScheme name="演示设计 6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演示设计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3_演示设计">
  <a:themeElements>
    <a:clrScheme name="演示设计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演示设计">
      <a:majorFont>
        <a:latin typeface="Calibri"/>
        <a:ea typeface="SimHei"/>
        <a:cs typeface=""/>
      </a:majorFont>
      <a:minorFont>
        <a:latin typeface="Calibri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演示设计">
  <a:themeElements>
    <a:clrScheme name="演示设计 6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演示设计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8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默认设计模板">
      <a:majorFont>
        <a:latin typeface="Arial"/>
        <a:ea typeface="Microsoft YaHei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2.xml><?xml version="1.0" encoding="utf-8"?>
<a:theme xmlns:a="http://schemas.openxmlformats.org/drawingml/2006/main" name="2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4_演示设计">
  <a:themeElements>
    <a:clrScheme name="演示设计 3">
      <a:dk1>
        <a:srgbClr val="000000"/>
      </a:dk1>
      <a:lt1>
        <a:srgbClr val="FFFFFF"/>
      </a:lt1>
      <a:dk2>
        <a:srgbClr val="FFFFFF"/>
      </a:dk2>
      <a:lt2>
        <a:srgbClr val="4D4D4D"/>
      </a:lt2>
      <a:accent1>
        <a:srgbClr val="7067AF"/>
      </a:accent1>
      <a:accent2>
        <a:srgbClr val="99CCFF"/>
      </a:accent2>
      <a:accent3>
        <a:srgbClr val="FFFFFF"/>
      </a:accent3>
      <a:accent4>
        <a:srgbClr val="000000"/>
      </a:accent4>
      <a:accent5>
        <a:srgbClr val="BBB8D4"/>
      </a:accent5>
      <a:accent6>
        <a:srgbClr val="8AB9E7"/>
      </a:accent6>
      <a:hlink>
        <a:srgbClr val="CCCCFF"/>
      </a:hlink>
      <a:folHlink>
        <a:srgbClr val="C68DFF"/>
      </a:folHlink>
    </a:clrScheme>
    <a:fontScheme name="演示设计">
      <a:majorFont>
        <a:latin typeface="Gulim"/>
        <a:ea typeface="SimHei"/>
        <a:cs typeface=""/>
      </a:majorFont>
      <a:minorFont>
        <a:latin typeface="Gulim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2">
        <a:dk1>
          <a:srgbClr val="000000"/>
        </a:dk1>
        <a:lt1>
          <a:srgbClr val="FFFFFF"/>
        </a:lt1>
        <a:dk2>
          <a:srgbClr val="FFFFCC"/>
        </a:dk2>
        <a:lt2>
          <a:srgbClr val="5F5F5F"/>
        </a:lt2>
        <a:accent1>
          <a:srgbClr val="5A9E65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B5CCB8"/>
        </a:accent5>
        <a:accent6>
          <a:srgbClr val="B9B900"/>
        </a:accent6>
        <a:hlink>
          <a:srgbClr val="DB8647"/>
        </a:hlink>
        <a:folHlink>
          <a:srgbClr val="90B7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3">
        <a:dk1>
          <a:srgbClr val="000000"/>
        </a:dk1>
        <a:lt1>
          <a:srgbClr val="FFFFFF"/>
        </a:lt1>
        <a:dk2>
          <a:srgbClr val="FFFFFF"/>
        </a:dk2>
        <a:lt2>
          <a:srgbClr val="4D4D4D"/>
        </a:lt2>
        <a:accent1>
          <a:srgbClr val="7067A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BB8D4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设计 4">
        <a:dk1>
          <a:srgbClr val="000000"/>
        </a:dk1>
        <a:lt1>
          <a:srgbClr val="FFFFFF"/>
        </a:lt1>
        <a:dk2>
          <a:srgbClr val="FEE9DE"/>
        </a:dk2>
        <a:lt2>
          <a:srgbClr val="777777"/>
        </a:lt2>
        <a:accent1>
          <a:srgbClr val="6D5484"/>
        </a:accent1>
        <a:accent2>
          <a:srgbClr val="D88EC6"/>
        </a:accent2>
        <a:accent3>
          <a:srgbClr val="FFFFFF"/>
        </a:accent3>
        <a:accent4>
          <a:srgbClr val="000000"/>
        </a:accent4>
        <a:accent5>
          <a:srgbClr val="BAB3C2"/>
        </a:accent5>
        <a:accent6>
          <a:srgbClr val="C480B3"/>
        </a:accent6>
        <a:hlink>
          <a:srgbClr val="EA8484"/>
        </a:hlink>
        <a:folHlink>
          <a:srgbClr val="8BCF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62GF&amp;D001">
  <a:themeElements>
    <a:clrScheme name="M62GF&amp;D001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M62GF&amp;D001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62GF&amp;D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GF&amp;D001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A5384"/>
        </a:accent1>
        <a:accent2>
          <a:srgbClr val="A1B8CA"/>
        </a:accent2>
        <a:accent3>
          <a:srgbClr val="FFFFFF"/>
        </a:accent3>
        <a:accent4>
          <a:srgbClr val="000000"/>
        </a:accent4>
        <a:accent5>
          <a:srgbClr val="ACB3C2"/>
        </a:accent5>
        <a:accent6>
          <a:srgbClr val="91A6B7"/>
        </a:accent6>
        <a:hlink>
          <a:srgbClr val="2A96C0"/>
        </a:hlink>
        <a:folHlink>
          <a:srgbClr val="3E78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35C97"/>
        </a:accent1>
        <a:accent2>
          <a:srgbClr val="7295B9"/>
        </a:accent2>
        <a:accent3>
          <a:srgbClr val="FFFFFF"/>
        </a:accent3>
        <a:accent4>
          <a:srgbClr val="000000"/>
        </a:accent4>
        <a:accent5>
          <a:srgbClr val="ACB5C9"/>
        </a:accent5>
        <a:accent6>
          <a:srgbClr val="6787A7"/>
        </a:accent6>
        <a:hlink>
          <a:srgbClr val="2A96C0"/>
        </a:hlink>
        <a:folHlink>
          <a:srgbClr val="707F9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GF&amp;D001 15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3E7AB2"/>
        </a:accent1>
        <a:accent2>
          <a:srgbClr val="7497AB"/>
        </a:accent2>
        <a:accent3>
          <a:srgbClr val="FFFFFF"/>
        </a:accent3>
        <a:accent4>
          <a:srgbClr val="000000"/>
        </a:accent4>
        <a:accent5>
          <a:srgbClr val="AFBED5"/>
        </a:accent5>
        <a:accent6>
          <a:srgbClr val="68889B"/>
        </a:accent6>
        <a:hlink>
          <a:srgbClr val="9EC9EA"/>
        </a:hlink>
        <a:folHlink>
          <a:srgbClr val="E9EA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PTChina">
  <a:themeElements>
    <a:clrScheme name="PPTChin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China">
      <a:majorFont>
        <a:latin typeface="Gulim"/>
        <a:ea typeface="Guli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lnDef>
  </a:objectDefaults>
  <a:extraClrSchemeLst>
    <a:extraClrScheme>
      <a:clrScheme name="PPTChin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Chin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Chin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Chin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Chin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Chin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Chin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PPTChina">
  <a:themeElements>
    <a:clrScheme name="1_PPTChin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PTChina">
      <a:majorFont>
        <a:latin typeface="Gulim"/>
        <a:ea typeface="Guli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lnDef>
  </a:objectDefaults>
  <a:extraClrSchemeLst>
    <a:extraClrScheme>
      <a:clrScheme name="1_PPTChin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Chin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Chin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Chin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Chin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PTChin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PTChin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PPTChina">
  <a:themeElements>
    <a:clrScheme name="2_PPTChin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PPTChina">
      <a:majorFont>
        <a:latin typeface="Gulim"/>
        <a:ea typeface="Gulim"/>
        <a:cs typeface=""/>
      </a:majorFont>
      <a:minorFont>
        <a:latin typeface="Gulim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lnDef>
  </a:objectDefaults>
  <a:extraClrSchemeLst>
    <a:extraClrScheme>
      <a:clrScheme name="2_PPTChin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Chin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Chin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Chin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Chin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PTChin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PTChin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background-ppt-template-004</Template>
  <TotalTime>586</TotalTime>
  <Words>101</Words>
  <Application>Microsoft Office PowerPoint</Application>
  <PresentationFormat>On-screen Show (4:3)</PresentationFormat>
  <Paragraphs>29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25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</vt:i4>
      </vt:variant>
    </vt:vector>
  </HeadingPairs>
  <TitlesOfParts>
    <vt:vector size="44" baseType="lpstr">
      <vt:lpstr>Gulim</vt:lpstr>
      <vt:lpstr>Microsoft YaHei</vt:lpstr>
      <vt:lpstr>MS UI Gothic</vt:lpstr>
      <vt:lpstr>SimHei</vt:lpstr>
      <vt:lpstr>宋体</vt:lpstr>
      <vt:lpstr>Arial</vt:lpstr>
      <vt:lpstr>Arial Black</vt:lpstr>
      <vt:lpstr>Calibri</vt:lpstr>
      <vt:lpstr>Century Gothic</vt:lpstr>
      <vt:lpstr>Microsoft Sans Serif</vt:lpstr>
      <vt:lpstr>华文细黑</vt:lpstr>
      <vt:lpstr>Wingdings</vt:lpstr>
      <vt:lpstr>Wingdings 3</vt:lpstr>
      <vt:lpstr>1_演示设计</vt:lpstr>
      <vt:lpstr>演示设计</vt:lpstr>
      <vt:lpstr>默认设计模板</vt:lpstr>
      <vt:lpstr>M62GF&amp;D001</vt:lpstr>
      <vt:lpstr>1_默认设计模板</vt:lpstr>
      <vt:lpstr>PPTChina</vt:lpstr>
      <vt:lpstr>1_PPTChina</vt:lpstr>
      <vt:lpstr>2_PPTChina</vt:lpstr>
      <vt:lpstr>2_默认设计模板</vt:lpstr>
      <vt:lpstr>1_powerpoint-template</vt:lpstr>
      <vt:lpstr>powerpoint-template</vt:lpstr>
      <vt:lpstr>3_默认设计模板</vt:lpstr>
      <vt:lpstr>2_演示设计</vt:lpstr>
      <vt:lpstr>4_默认设计模板</vt:lpstr>
      <vt:lpstr>5_默认设计模板</vt:lpstr>
      <vt:lpstr>6_默认设计模板</vt:lpstr>
      <vt:lpstr>默认设计模板_2</vt:lpstr>
      <vt:lpstr>3_演示设计</vt:lpstr>
      <vt:lpstr>7_默认设计模板</vt:lpstr>
      <vt:lpstr>1_默认设计模板_2</vt:lpstr>
      <vt:lpstr>8_默认设计模板</vt:lpstr>
      <vt:lpstr>2_默认设计模板_2</vt:lpstr>
      <vt:lpstr>4_演示设计</vt:lpstr>
      <vt:lpstr>9_默认设计模板</vt:lpstr>
      <vt:lpstr>Ion</vt:lpstr>
      <vt:lpstr>                  Ahsanullah University Of                                 Science                                      &amp;                             Technology</vt:lpstr>
      <vt:lpstr>PowerPoint Presentation</vt:lpstr>
      <vt:lpstr>Features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Ahsanullah University Of Science &amp; Technology</dc:title>
  <dc:creator>asus</dc:creator>
  <cp:lastModifiedBy>hossain sunny</cp:lastModifiedBy>
  <cp:revision>72</cp:revision>
  <dcterms:created xsi:type="dcterms:W3CDTF">2014-06-07T15:44:09Z</dcterms:created>
  <dcterms:modified xsi:type="dcterms:W3CDTF">2015-03-13T08:03:39Z</dcterms:modified>
</cp:coreProperties>
</file>